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3"/>
    <p:sldId id="867" r:id="rId4"/>
    <p:sldId id="868" r:id="rId5"/>
    <p:sldId id="869" r:id="rId6"/>
    <p:sldId id="870" r:id="rId7"/>
    <p:sldId id="871" r:id="rId8"/>
    <p:sldId id="872" r:id="rId9"/>
    <p:sldId id="873" r:id="rId10"/>
    <p:sldId id="874" r:id="rId11"/>
    <p:sldId id="875" r:id="rId12"/>
    <p:sldId id="876" r:id="rId13"/>
    <p:sldId id="877" r:id="rId14"/>
    <p:sldId id="878" r:id="rId15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/>
          <p:nvPr/>
        </p:nvSpPr>
        <p:spPr bwMode="auto">
          <a:xfrm>
            <a:off x="360854" y="4531928"/>
            <a:ext cx="11485848" cy="1617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3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句意：它不仅会改变我的生活，也会改变其他人的生活。根据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will not</a:t>
            </a:r>
            <a:r>
              <a:rPr lang="en-US" altLang="zh-CN" sz="23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change my </a:t>
            </a:r>
            <a:r>
              <a:rPr lang="en-US" altLang="zh-CN" sz="23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life,but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the life of other people”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及备选词可知，</a:t>
            </a:r>
            <a:r>
              <a:rPr lang="zh-CN" altLang="zh-CN" sz="23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</a:t>
            </a:r>
            <a:r>
              <a:rPr lang="en-US" altLang="zh-CN" sz="23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only</a:t>
            </a:r>
            <a:r>
              <a:rPr lang="en-US" altLang="zh-CN" sz="23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3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also</a:t>
            </a:r>
            <a:r>
              <a:rPr lang="zh-CN" altLang="zh-CN" sz="23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结构，意为</a:t>
            </a:r>
            <a:r>
              <a:rPr lang="en-US" altLang="zh-CN" sz="23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23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不但</a:t>
            </a:r>
            <a:r>
              <a:rPr lang="en-US" altLang="zh-CN" sz="23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3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而且</a:t>
            </a:r>
            <a:r>
              <a:rPr lang="en-US" altLang="zh-CN" sz="23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sz="23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1372612"/>
            <a:ext cx="11485848" cy="321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future,this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invention is going to make a big difference to more blind people. “It will not </a:t>
            </a:r>
            <a:r>
              <a:rPr lang="en-US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change my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life,but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the life of other people,”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Kursat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said,“These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days,we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talking about flying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cars,but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blind have been using just simple sticks. As a blind person,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3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at the subway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station,I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know which is my exit. I don’t know which bus is coming or which stores are around me. But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now,the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smart stick can provide a lot of </a:t>
            </a:r>
            <a:r>
              <a:rPr lang="en-US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the blind,” he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said,“I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believe the life of the blind will be much more convenient and safer.”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22300"/>
          </a:xfrm>
          <a:ln>
            <a:solidFill>
              <a:schemeClr val="tx1"/>
            </a:solidFill>
          </a:ln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afford, by, everything, easy, information, make, only, smart, they, when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2486" y="3068960"/>
            <a:ext cx="332142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9</a:t>
            </a:r>
            <a:endParaRPr lang="zh-CN" altLang="en-US" sz="2300" b="0" dirty="0"/>
          </a:p>
        </p:txBody>
      </p:sp>
      <p:sp>
        <p:nvSpPr>
          <p:cNvPr id="7" name="矩形 6"/>
          <p:cNvSpPr/>
          <p:nvPr/>
        </p:nvSpPr>
        <p:spPr>
          <a:xfrm>
            <a:off x="1126654" y="1952560"/>
            <a:ext cx="724878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 dirty="0"/>
              <a:t>only</a:t>
            </a:r>
            <a:endParaRPr lang="zh-CN" altLang="en-US" sz="23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/>
          <p:nvPr/>
        </p:nvSpPr>
        <p:spPr bwMode="auto">
          <a:xfrm>
            <a:off x="360854" y="4531928"/>
            <a:ext cx="11485848" cy="1617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300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句意：作为一个盲人，当我在地铁站时，我不知道哪个出口是我该走的。根据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3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at the subway station,I don’t know which is my exit</a:t>
            </a:r>
            <a:r>
              <a:rPr lang="en-US" altLang="zh-CN" sz="23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及备选词可知，此处缺少连词，应用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when“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23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引导时间状语从句。故填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1372612"/>
            <a:ext cx="11485848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future, this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invention is going to make a big difference to more blind people. “It will not </a:t>
            </a:r>
            <a:r>
              <a:rPr lang="en-US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change my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life, but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the life of other people,”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Kursat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said, “These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days,we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talking about flying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cars, but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blind have been using just simple sticks. As a blind person,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3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at the subway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station, I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know which is my exit. I don’t know which bus is coming or which stores are around me. But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 the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smart stick can provide a lot of </a:t>
            </a:r>
            <a:r>
              <a:rPr lang="en-US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the blind,” he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said, “I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believe the life of the blind will be much more convenient and safer.”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22300"/>
          </a:xfrm>
          <a:ln>
            <a:solidFill>
              <a:schemeClr val="tx1"/>
            </a:solidFill>
          </a:ln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afford, by, everything, easy, information, make, only, smart, they, when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2486" y="3068960"/>
            <a:ext cx="332142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9</a:t>
            </a:r>
            <a:endParaRPr lang="zh-CN" altLang="en-US" sz="2300" b="0" dirty="0"/>
          </a:p>
        </p:txBody>
      </p:sp>
      <p:sp>
        <p:nvSpPr>
          <p:cNvPr id="7" name="矩形 6"/>
          <p:cNvSpPr/>
          <p:nvPr/>
        </p:nvSpPr>
        <p:spPr>
          <a:xfrm>
            <a:off x="774628" y="3072772"/>
            <a:ext cx="856325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 dirty="0"/>
              <a:t>when</a:t>
            </a:r>
            <a:endParaRPr lang="zh-CN" altLang="en-US" sz="23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/>
          <p:nvPr/>
        </p:nvSpPr>
        <p:spPr bwMode="auto">
          <a:xfrm>
            <a:off x="360854" y="4613725"/>
            <a:ext cx="11485848" cy="1614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</a:pPr>
            <a:r>
              <a:rPr lang="en-US" altLang="zh-CN" sz="22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句意：但是现在，智能手杖可以为盲人提供很多信息。根据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</a:t>
            </a:r>
            <a:r>
              <a:rPr lang="en-US" altLang="zh-CN" sz="22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 the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smart stick can provide a lot of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the blind”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及备选词可知，此处指智能手杖为盲人提供很多信息；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lot of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修饰可数名词复数或不可数名词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information</a:t>
            </a:r>
            <a:r>
              <a:rPr lang="en-US" altLang="zh-CN" sz="2200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信息</a:t>
            </a:r>
            <a:r>
              <a:rPr lang="en-US" altLang="zh-CN" sz="2200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是不可数名词。故填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information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1621233"/>
            <a:ext cx="11485848" cy="3138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algn="dist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future, this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invention is going to make a big difference to more blind people. “It will not </a:t>
            </a:r>
            <a:endParaRPr lang="en-US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change my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life,but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the life of other people,”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Kursat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said, “These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days,we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talking about flying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cars, but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blind have been using just simple sticks. As a blind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person,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    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at the subway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station, I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know which is my exit. I don’t know which bus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coming or which stores are around me. But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 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smart stick can provide a lot of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           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blind,” 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said, “I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believe the life of the blind will be much more convenient and safer.”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94741"/>
            <a:ext cx="11485848" cy="598805"/>
          </a:xfrm>
          <a:ln>
            <a:solidFill>
              <a:schemeClr val="tx1"/>
            </a:solidFill>
          </a:ln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afford, by, everything, easy, information, make, only, smart, they, when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823398" y="3737597"/>
            <a:ext cx="1689886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information</a:t>
            </a:r>
            <a:endParaRPr lang="zh-CN" alt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08920"/>
            <a:ext cx="11485848" cy="1130246"/>
          </a:xfrm>
          <a:solidFill>
            <a:srgbClr val="E8F6FD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注意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information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信息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不可数名词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news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新闻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消息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不可数名词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message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信息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短信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可数名词。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易错警示.eps" descr="id:214748862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79750" y="2878438"/>
            <a:ext cx="1365885" cy="3956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58794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介绍了一位盲人工程师为盲人群体发明了一种智能手杖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对盲人产生了很大的影响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极大地便捷了盲人的生活。</a:t>
            </a:r>
            <a:endParaRPr lang="zh-CN" altLang="en-US" dirty="0"/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744861"/>
            <a:ext cx="1917070" cy="4681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981" y="1268760"/>
            <a:ext cx="10656450" cy="11936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521970"/>
          </a:xfrm>
          <a:ln>
            <a:solidFill>
              <a:schemeClr val="tx1"/>
            </a:solidFill>
          </a:ln>
        </p:spPr>
        <p:txBody>
          <a:bodyPr/>
          <a:lstStyle/>
          <a:p>
            <a:pPr algn="ctr" hangingPunct="0">
              <a:lnSpc>
                <a:spcPct val="14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afford, by, everything, easy, information, make, only, smart, they, when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1772816"/>
            <a:ext cx="9190736" cy="2199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eaLnBrk="1">
              <a:lnSpc>
                <a:spcPct val="14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the development of science and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technology,our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life is becoming more and more convenient. It seems that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been reinvented and greatly improved. But there is one thing unlike them. It’s a blind walking stick. It was invented over 100 years ago and has been used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 </a:t>
            </a:r>
            <a:r>
              <a:rPr lang="zh-CN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blind people for a long time.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However,it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remained unchanged until an engineer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Kursat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decided 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change. 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cx27.jpg" descr="id:214750600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9651244" y="1844824"/>
            <a:ext cx="2195458" cy="2086332"/>
          </a:xfrm>
          <a:prstGeom prst="rect">
            <a:avLst/>
          </a:prstGeom>
        </p:spPr>
      </p:pic>
      <p:sp>
        <p:nvSpPr>
          <p:cNvPr id="6" name="内容占位符 1"/>
          <p:cNvSpPr txBox="1"/>
          <p:nvPr/>
        </p:nvSpPr>
        <p:spPr bwMode="auto">
          <a:xfrm>
            <a:off x="360854" y="3921024"/>
            <a:ext cx="1148584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Kursat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blind. He deeply understands the difficulties and challenges that the blind face. He put some technical knowledge into his invention and invented a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</a:t>
            </a:r>
            <a:r>
              <a:rPr lang="zh-CN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stick. He hoped his invention would help the blind.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1181" y="548680"/>
            <a:ext cx="3888048" cy="58209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743006" y="2237627"/>
            <a:ext cx="13516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everything</a:t>
            </a:r>
            <a:endParaRPr lang="zh-CN" altLang="en-US" sz="2000" dirty="0"/>
          </a:p>
        </p:txBody>
      </p:sp>
      <p:sp>
        <p:nvSpPr>
          <p:cNvPr id="9" name="内容占位符 1"/>
          <p:cNvSpPr txBox="1"/>
          <p:nvPr/>
        </p:nvSpPr>
        <p:spPr bwMode="auto">
          <a:xfrm>
            <a:off x="262429" y="5084807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句意：似乎一切都被重新发明并得到了极大的改进。根据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“It seems that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has been reinvented and greatly improved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及备选词可知，句中缺少主语，指一切事物都得到了发展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,everything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一切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everything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1"/>
          <p:cNvSpPr txBox="1"/>
          <p:nvPr/>
        </p:nvSpPr>
        <p:spPr bwMode="auto">
          <a:xfrm>
            <a:off x="334819" y="5228952"/>
            <a:ext cx="11485848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句意：它是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多年前发明的，已经被许多盲人使用了很长一段时间。根据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has been used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blind people”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及备选词可知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0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used by</a:t>
            </a:r>
            <a:r>
              <a:rPr lang="zh-CN" altLang="zh-CN" sz="20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20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</a:t>
            </a:r>
            <a:r>
              <a:rPr lang="en-US" altLang="zh-CN" sz="20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</a:t>
            </a:r>
            <a:r>
              <a:rPr lang="en-US" altLang="zh-CN" sz="20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 </a:t>
            </a:r>
            <a:endParaRPr lang="zh-CN" altLang="en-US" sz="2000" dirty="0">
              <a:solidFill>
                <a:srgbClr val="00B0F0"/>
              </a:solidFill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1772816"/>
            <a:ext cx="9190736" cy="2199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eaLnBrk="1">
              <a:lnSpc>
                <a:spcPct val="14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the development of science and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technology,our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life is becoming more and more convenient. It seems that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been reinvented and greatly improved. But there is one thing unlike them. It’s a blind walking stick. It was invented over 100 years ago and has been used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 </a:t>
            </a:r>
            <a:r>
              <a:rPr lang="zh-CN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blind people for a long time.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However,it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remained unchanged until an engineer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Kursat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decided 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change. 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cx27.jpg" descr="id:214750600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9651244" y="1844824"/>
            <a:ext cx="2195458" cy="2086332"/>
          </a:xfrm>
          <a:prstGeom prst="rect">
            <a:avLst/>
          </a:prstGeom>
        </p:spPr>
      </p:pic>
      <p:sp>
        <p:nvSpPr>
          <p:cNvPr id="6" name="内容占位符 1"/>
          <p:cNvSpPr txBox="1"/>
          <p:nvPr/>
        </p:nvSpPr>
        <p:spPr bwMode="auto">
          <a:xfrm>
            <a:off x="360854" y="3921024"/>
            <a:ext cx="1148584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Kursat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blind. He deeply understands the difficulties and challenges that the blind face. He put some technical knowledge into his invention and invented a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</a:t>
            </a:r>
            <a:r>
              <a:rPr lang="zh-CN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stick. He hoped his invention would help the blind.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790950" y="3095816"/>
            <a:ext cx="4555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by</a:t>
            </a:r>
            <a:endParaRPr lang="zh-CN" altLang="en-US" sz="2000" dirty="0"/>
          </a:p>
        </p:txBody>
      </p:sp>
      <p:sp>
        <p:nvSpPr>
          <p:cNvPr id="7" name="内容占位符 1"/>
          <p:cNvSpPr>
            <a:spLocks noGrp="1"/>
          </p:cNvSpPr>
          <p:nvPr/>
        </p:nvSpPr>
        <p:spPr>
          <a:xfrm>
            <a:off x="360854" y="1196752"/>
            <a:ext cx="11485848" cy="5219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hangingPunct="0">
              <a:lnSpc>
                <a:spcPct val="14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afford, by, everything, easy, information, make, only, smart, they, when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1"/>
          <p:cNvSpPr txBox="1"/>
          <p:nvPr/>
        </p:nvSpPr>
        <p:spPr bwMode="auto">
          <a:xfrm>
            <a:off x="360854" y="4797152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句意：然而，它一直没有改变，直到一位名叫库尔萨特的工程师决定做出改变。根据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“until an engineer named </a:t>
            </a:r>
            <a:r>
              <a:rPr lang="en-US" altLang="zh-CN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Kursat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decided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 change”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及备选词可知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en-US" altLang="zh-CN" sz="20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make a change</a:t>
            </a:r>
            <a:r>
              <a:rPr lang="zh-CN" altLang="zh-CN" sz="20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n-ea"/>
              </a:rPr>
              <a:t>“</a:t>
            </a:r>
            <a:r>
              <a:rPr lang="zh-CN" altLang="zh-CN" sz="20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做出改变</a:t>
            </a:r>
            <a:r>
              <a:rPr lang="en-US" altLang="zh-CN" sz="20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n-ea"/>
              </a:rPr>
              <a:t>”</a:t>
            </a:r>
            <a:r>
              <a:rPr lang="en-US" altLang="zh-CN" sz="20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,decide to do </a:t>
            </a:r>
            <a:r>
              <a:rPr lang="en-US" altLang="zh-CN" sz="2000" b="1" u="wavy" dirty="0" err="1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sth</a:t>
            </a:r>
            <a:r>
              <a:rPr lang="zh-CN" altLang="zh-CN" sz="20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n-ea"/>
              </a:rPr>
              <a:t>“</a:t>
            </a:r>
            <a:r>
              <a:rPr lang="zh-CN" altLang="zh-CN" sz="20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决定做某事</a:t>
            </a:r>
            <a:r>
              <a:rPr lang="en-US" altLang="zh-CN" sz="20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n-ea"/>
              </a:rPr>
              <a:t>”</a:t>
            </a:r>
            <a:r>
              <a:rPr lang="zh-CN" altLang="zh-CN" sz="20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，此处应用动词不定式作宾语。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 make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1772816"/>
            <a:ext cx="9190736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eaLnBrk="1">
              <a:lnSpc>
                <a:spcPct val="14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the development of science and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technology,our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life is becoming more and more convenient. It seems that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been reinvented and greatly improved. But there is one thing unlike them. It’s a blind walking stick. It was invented over 100 years ago and has been used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 </a:t>
            </a:r>
            <a:r>
              <a:rPr lang="zh-CN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blind people for a long time.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However,it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remained unchanged until an engineer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Kursat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decided 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change. 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cx27.jpg" descr="id:214750600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9651244" y="1844824"/>
            <a:ext cx="2195458" cy="2086332"/>
          </a:xfrm>
          <a:prstGeom prst="rect">
            <a:avLst/>
          </a:prstGeom>
        </p:spPr>
      </p:pic>
      <p:sp>
        <p:nvSpPr>
          <p:cNvPr id="6" name="内容占位符 1"/>
          <p:cNvSpPr txBox="1"/>
          <p:nvPr/>
        </p:nvSpPr>
        <p:spPr bwMode="auto">
          <a:xfrm>
            <a:off x="360854" y="3921024"/>
            <a:ext cx="1148584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Kursat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blind. He deeply understands the difficulties and challenges that the blind face. He put some technical knowledge into his invention and invented a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</a:t>
            </a:r>
            <a:r>
              <a:rPr lang="zh-CN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stick. He hoped his invention would help the blind.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319342" y="3531046"/>
            <a:ext cx="1059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ea typeface="Times New Roman" panose="02020603050405020304" pitchFamily="18" charset="0"/>
              </a:rPr>
              <a:t>to make</a:t>
            </a:r>
            <a:endParaRPr lang="zh-CN" altLang="en-US" sz="2000" dirty="0"/>
          </a:p>
        </p:txBody>
      </p:sp>
      <p:sp>
        <p:nvSpPr>
          <p:cNvPr id="7" name="内容占位符 1"/>
          <p:cNvSpPr>
            <a:spLocks noGrp="1"/>
          </p:cNvSpPr>
          <p:nvPr/>
        </p:nvSpPr>
        <p:spPr>
          <a:xfrm>
            <a:off x="360854" y="1196752"/>
            <a:ext cx="11485848" cy="5219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hangingPunct="0">
              <a:lnSpc>
                <a:spcPct val="14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afford, by, everything, easy, information, make, only, smart, they, when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1"/>
          <p:cNvSpPr txBox="1"/>
          <p:nvPr/>
        </p:nvSpPr>
        <p:spPr bwMode="auto">
          <a:xfrm>
            <a:off x="334819" y="5157197"/>
            <a:ext cx="1148584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句意：他把一些技术知识运用到他的发明中，发明了一种智能手杖。根据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 smart stick”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及备选词可知，此处指他发明了一种智能手杖。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smart</a:t>
            </a:r>
            <a:r>
              <a:rPr lang="en-US" altLang="zh-CN" sz="2000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智能的</a:t>
            </a:r>
            <a:r>
              <a:rPr lang="en-US" altLang="zh-CN" sz="2000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是形容词，作定语修饰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stick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smart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1772816"/>
            <a:ext cx="9190736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eaLnBrk="1">
              <a:lnSpc>
                <a:spcPct val="14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the development of science and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technology,our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life is becoming more and more convenient. It seems that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been reinvented and greatly improved. But there is one thing unlike them. It’s a blind walking stick. It was invented over 100 years ago and has been used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 </a:t>
            </a:r>
            <a:r>
              <a:rPr lang="zh-CN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blind people for a long time.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However,it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remained unchanged until an engineer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Kursat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decided 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change. 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cx27.jpg" descr="id:214750600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9651244" y="1844824"/>
            <a:ext cx="2195458" cy="2086332"/>
          </a:xfrm>
          <a:prstGeom prst="rect">
            <a:avLst/>
          </a:prstGeom>
        </p:spPr>
      </p:pic>
      <p:sp>
        <p:nvSpPr>
          <p:cNvPr id="6" name="内容占位符 1"/>
          <p:cNvSpPr txBox="1"/>
          <p:nvPr/>
        </p:nvSpPr>
        <p:spPr bwMode="auto">
          <a:xfrm>
            <a:off x="360854" y="3921024"/>
            <a:ext cx="1148584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Kursat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blind. He deeply understands the difficulties and challenges that the blind face. He put some technical knowledge into his invention and invented a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  </a:t>
            </a:r>
            <a:r>
              <a:rPr lang="zh-CN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stick. He hoped his invention would help the blind.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38885" y="4474668"/>
            <a:ext cx="8242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smart</a:t>
            </a:r>
            <a:endParaRPr lang="zh-CN" altLang="en-US" sz="2000" dirty="0"/>
          </a:p>
        </p:txBody>
      </p:sp>
      <p:sp>
        <p:nvSpPr>
          <p:cNvPr id="10" name="内容占位符 9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521970"/>
          </a:xfrm>
          <a:ln>
            <a:solidFill>
              <a:schemeClr val="tx1"/>
            </a:solidFill>
          </a:ln>
        </p:spPr>
        <p:txBody>
          <a:bodyPr/>
          <a:lstStyle/>
          <a:p>
            <a:pPr algn="ctr" hangingPunct="0">
              <a:lnSpc>
                <a:spcPct val="14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afford, by, everything, easy, information, make, only, smart, they, when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3581052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句意：它利用现代技术帮助盲人了解周围的环境。根据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“It helps blind people know about the environment around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及备选词可知，智能手杖帮助盲人了解他们周边的环境。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they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是代词主格，此处应用其宾格形式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them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作宾语。故填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them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1372612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smart stick uses built-in speakers and different sensors to warn about possible dangers. It helps blind people know about the environment around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using modern technology. It makes their travel much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 before. The stick is priced at around $500. It is less than half the price of most smart phones. Most people can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  <a:ln>
            <a:solidFill>
              <a:schemeClr val="tx1"/>
            </a:solidFill>
          </a:ln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afford, by, everything, easy, information, make, only, smart, they, when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551719" y="2061522"/>
            <a:ext cx="8515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them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358105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句意：这使他们的出行比以前容易多了。根据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makes their travel much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 before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及备选词可知，此处指智能手杖的发明让出行更容易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,easy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容易的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是形容词；结合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“than”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可知，此处应用其比较级形式。故填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easier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1372612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smart stick uses built-in speakers and different sensors to warn about possible dangers. It helps blind people know about the environment around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using modern technology. It makes their travel much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 before. The stick is priced at around $500. It is less than half the price of most smart phones. Most people can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  <a:ln>
            <a:solidFill>
              <a:schemeClr val="tx1"/>
            </a:solidFill>
          </a:ln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afford, by, everything, easy, information, make, only, smart, they, when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455246" y="2550838"/>
            <a:ext cx="9525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easier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3581052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句意：大多数人都负担得起。根据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stick is priced at around $500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less than half the price of most smart phones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Most people can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及备选词可知，此处介绍智能手杖的价格大多数人能够支付得起。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afford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支付得起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是动词，情态动词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接动词原形。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afford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afford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/to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承担得起做某事。</a:t>
            </a:r>
            <a:endParaRPr lang="zh-CN" altLang="zh-CN" sz="900" dirty="0">
              <a:solidFill>
                <a:srgbClr val="00B0F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1372612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smart stick uses built-in speakers and different sensors to warn about possible dangers. It helps blind people know about the environment around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using modern technology. It makes their travel much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 before. The stick is priced at around $500. It is less than half the price of most smart phones. Most people can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  <a:ln>
            <a:solidFill>
              <a:schemeClr val="tx1"/>
            </a:solidFill>
          </a:ln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afford, by, everything, easy, information, make, only, smart, they, when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343678" y="3119387"/>
            <a:ext cx="10823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ea typeface="Times New Roman" panose="02020603050405020304" pitchFamily="18" charset="0"/>
              </a:rPr>
              <a:t> </a:t>
            </a:r>
            <a:r>
              <a:rPr lang="en-US" altLang="zh-CN" sz="2400" dirty="0">
                <a:ea typeface="Times New Roman" panose="02020603050405020304" pitchFamily="18" charset="0"/>
              </a:rPr>
              <a:t>afford</a:t>
            </a:r>
            <a:endParaRPr lang="zh-CN" altLang="en-US" sz="2400" dirty="0"/>
          </a:p>
        </p:txBody>
      </p:sp>
      <p:pic>
        <p:nvPicPr>
          <p:cNvPr id="6" name="箭头右.eps" descr="id:214748861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50590" y="5805264"/>
            <a:ext cx="554355" cy="4362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7992</Words>
  <Application>WPS 演示</Application>
  <PresentationFormat>自定义</PresentationFormat>
  <Paragraphs>103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3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單行道</cp:lastModifiedBy>
  <cp:revision>474</cp:revision>
  <dcterms:created xsi:type="dcterms:W3CDTF">2020-11-06T05:24:00Z</dcterms:created>
  <dcterms:modified xsi:type="dcterms:W3CDTF">2025-09-18T03:19:57Z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